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3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6" r:id="rId32"/>
    <p:sldId id="288" r:id="rId33"/>
    <p:sldId id="289" r:id="rId34"/>
    <p:sldId id="284" r:id="rId35"/>
  </p:sldIdLst>
  <p:sldSz cx="12192000" cy="6858000"/>
  <p:notesSz cx="6858000" cy="9144000"/>
  <p:embeddedFontLst>
    <p:embeddedFont>
      <p:font typeface="Century Gothic" panose="020B0502020202020204" pitchFamily="34" charset="0"/>
      <p:regular r:id="rId37"/>
      <p:bold r:id="rId38"/>
      <p:italic r:id="rId39"/>
      <p:boldItalic r:id="rId40"/>
    </p:embeddedFont>
    <p:embeddedFont>
      <p:font typeface="Garamond" panose="02020404030301010803" pitchFamily="18" charset="0"/>
      <p:regular r:id="rId41"/>
      <p:bold r:id="rId42"/>
      <p: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iBI12RTAgtJxmmz1yZ65NtlaP8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84F22F5-7266-4A34-AF8F-5D70571B8606}">
  <a:tblStyle styleId="{C84F22F5-7266-4A34-AF8F-5D70571B8606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3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6.fntdata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7.fntdata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2.fntdata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5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6463b8d6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226463b8d6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26463b8d6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226463b8d6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26463b8d6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226463b8d6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26463b8d6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226463b8d6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26463b8d63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226463b8d63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26463b8d6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226463b8d6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26463b8d63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226463b8d63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6463b8d6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26463b8d6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26463b8d6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g226463b8d6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26463b8d63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226463b8d63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26463b8d63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226463b8d63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26463b8d6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226463b8d6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26463b8d63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226463b8d63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26463b8d63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226463b8d63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6871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48269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64009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0" name="Google Shape;33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95626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" name="Google Shape;16;p23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3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23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0" name="Google Shape;20;p23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1" name="Google Shape;21;p23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2" name="Google Shape;22;p23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3" name="Google Shape;23;p23"/>
          <p:cNvSpPr txBox="1"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6800"/>
              <a:buFont typeface="Century Gothic"/>
              <a:buNone/>
              <a:defRPr sz="6800" b="0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" name="Google Shape;25;p23"/>
          <p:cNvSpPr txBox="1">
            <a:spLocks noGrp="1"/>
          </p:cNvSpPr>
          <p:nvPr>
            <p:ph type="dt" idx="10"/>
          </p:nvPr>
        </p:nvSpPr>
        <p:spPr>
          <a:xfrm>
            <a:off x="5318760" y="1341256"/>
            <a:ext cx="1554480" cy="485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3"/>
          <p:cNvSpPr txBox="1">
            <a:spLocks noGrp="1"/>
          </p:cNvSpPr>
          <p:nvPr>
            <p:ph type="ftr" idx="11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EFEF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3"/>
          <p:cNvSpPr txBox="1">
            <a:spLocks noGrp="1"/>
          </p:cNvSpPr>
          <p:nvPr>
            <p:ph type="sldNum" idx="12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1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1"/>
          <p:cNvSpPr>
            <a:spLocks noGrp="1"/>
          </p:cNvSpPr>
          <p:nvPr>
            <p:ph type="pic" idx="2"/>
          </p:nvPr>
        </p:nvSpPr>
        <p:spPr>
          <a:xfrm>
            <a:off x="228599" y="237744"/>
            <a:ext cx="7696201" cy="6382512"/>
          </a:xfrm>
          <a:prstGeom prst="rect">
            <a:avLst/>
          </a:prstGeom>
          <a:solidFill>
            <a:srgbClr val="95C77F"/>
          </a:solidFill>
          <a:ln>
            <a:noFill/>
          </a:ln>
        </p:spPr>
      </p:sp>
      <p:sp>
        <p:nvSpPr>
          <p:cNvPr id="108" name="Google Shape;108;p31"/>
          <p:cNvSpPr txBox="1">
            <a:spLocks noGrp="1"/>
          </p:cNvSpPr>
          <p:nvPr>
            <p:ph type="dt" idx="10"/>
          </p:nvPr>
        </p:nvSpPr>
        <p:spPr>
          <a:xfrm>
            <a:off x="5662337" y="6035040"/>
            <a:ext cx="2071963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1"/>
          <p:cNvSpPr txBox="1">
            <a:spLocks noGrp="1"/>
          </p:cNvSpPr>
          <p:nvPr>
            <p:ph type="ftr" idx="11"/>
          </p:nvPr>
        </p:nvSpPr>
        <p:spPr>
          <a:xfrm>
            <a:off x="612648" y="6035040"/>
            <a:ext cx="4588002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1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5296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31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1"/>
          <p:cNvSpPr txBox="1"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 b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1"/>
          <p:cNvSpPr txBox="1">
            <a:spLocks noGrp="1"/>
          </p:cNvSpPr>
          <p:nvPr>
            <p:ph type="body" idx="1"/>
          </p:nvPr>
        </p:nvSpPr>
        <p:spPr>
          <a:xfrm>
            <a:off x="8477250" y="2386584"/>
            <a:ext cx="3144774" cy="351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2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2"/>
          <p:cNvSpPr txBox="1">
            <a:spLocks noGrp="1"/>
          </p:cNvSpPr>
          <p:nvPr>
            <p:ph type="body" idx="1"/>
          </p:nvPr>
        </p:nvSpPr>
        <p:spPr>
          <a:xfrm rot="5400000">
            <a:off x="4171188" y="-1001268"/>
            <a:ext cx="3849624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17" name="Google Shape;117;p32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2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2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3"/>
          <p:cNvSpPr txBox="1">
            <a:spLocks noGrp="1"/>
          </p:cNvSpPr>
          <p:nvPr>
            <p:ph type="title"/>
          </p:nvPr>
        </p:nvSpPr>
        <p:spPr>
          <a:xfrm rot="5400000">
            <a:off x="7543800" y="2209800"/>
            <a:ext cx="52578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3"/>
          <p:cNvSpPr txBox="1">
            <a:spLocks noGrp="1"/>
          </p:cNvSpPr>
          <p:nvPr>
            <p:ph type="body" idx="1"/>
          </p:nvPr>
        </p:nvSpPr>
        <p:spPr>
          <a:xfrm rot="5400000">
            <a:off x="2247900" y="-647700"/>
            <a:ext cx="5257800" cy="80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23" name="Google Shape;123;p33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3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3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4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0" name="Google Shape;40;p24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4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" name="Google Shape;45;p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2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2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48;p22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9" name="Google Shape;49;p22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0" name="Google Shape;50;p22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1" name="Google Shape;51;p22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52" name="Google Shape;52;p22"/>
          <p:cNvSpPr txBox="1"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sz="6800" b="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dt" idx="10"/>
          </p:nvPr>
        </p:nvSpPr>
        <p:spPr>
          <a:xfrm>
            <a:off x="5318760" y="1341256"/>
            <a:ext cx="1554480" cy="485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ftr" idx="11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sldNum" idx="12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5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5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5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sz="680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3" name="Google Shape;63;p25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64" name="Google Shape;64;p25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5" name="Google Shape;65;p25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6" name="Google Shape;66;p25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7" name="Google Shape;67;p25"/>
          <p:cNvSpPr txBox="1"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25"/>
          <p:cNvSpPr txBox="1">
            <a:spLocks noGrp="1"/>
          </p:cNvSpPr>
          <p:nvPr>
            <p:ph type="dt" idx="10"/>
          </p:nvPr>
        </p:nvSpPr>
        <p:spPr>
          <a:xfrm>
            <a:off x="5318760" y="1344502"/>
            <a:ext cx="1554480" cy="498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5"/>
          <p:cNvSpPr txBox="1">
            <a:spLocks noGrp="1"/>
          </p:cNvSpPr>
          <p:nvPr>
            <p:ph type="ftr" idx="11"/>
          </p:nvPr>
        </p:nvSpPr>
        <p:spPr>
          <a:xfrm>
            <a:off x="1629157" y="5177408"/>
            <a:ext cx="566013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sldNum" idx="12"/>
          </p:nvPr>
        </p:nvSpPr>
        <p:spPr>
          <a:xfrm>
            <a:off x="8604504" y="5177408"/>
            <a:ext cx="1958339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6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6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74" name="Google Shape;74;p26"/>
          <p:cNvSpPr txBox="1">
            <a:spLocks noGrp="1"/>
          </p:cNvSpPr>
          <p:nvPr>
            <p:ph type="body" idx="2"/>
          </p:nvPr>
        </p:nvSpPr>
        <p:spPr>
          <a:xfrm>
            <a:off x="646176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75" name="Google Shape;75;p26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7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7"/>
          <p:cNvSpPr txBox="1"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 i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body" idx="2"/>
          </p:nvPr>
        </p:nvSpPr>
        <p:spPr>
          <a:xfrm>
            <a:off x="1069848" y="2792472"/>
            <a:ext cx="4663440" cy="316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82" name="Google Shape;82;p27"/>
          <p:cNvSpPr txBox="1">
            <a:spLocks noGrp="1"/>
          </p:cNvSpPr>
          <p:nvPr>
            <p:ph type="body" idx="3"/>
          </p:nvPr>
        </p:nvSpPr>
        <p:spPr>
          <a:xfrm>
            <a:off x="6458712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3" name="Google Shape;83;p27"/>
          <p:cNvSpPr txBox="1">
            <a:spLocks noGrp="1"/>
          </p:cNvSpPr>
          <p:nvPr>
            <p:ph type="body" idx="4"/>
          </p:nvPr>
        </p:nvSpPr>
        <p:spPr>
          <a:xfrm>
            <a:off x="6458712" y="2792471"/>
            <a:ext cx="4663440" cy="3164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84" name="Google Shape;84;p27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7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7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8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8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8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8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9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9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9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0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0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0"/>
          <p:cNvSpPr txBox="1"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 b="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0"/>
          <p:cNvSpPr txBox="1">
            <a:spLocks noGrp="1"/>
          </p:cNvSpPr>
          <p:nvPr>
            <p:ph type="body" idx="1"/>
          </p:nvPr>
        </p:nvSpPr>
        <p:spPr>
          <a:xfrm>
            <a:off x="685800" y="609600"/>
            <a:ext cx="68580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900"/>
              <a:buChar char="◦"/>
              <a:defRPr sz="19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101" name="Google Shape;101;p30"/>
          <p:cNvSpPr txBox="1">
            <a:spLocks noGrp="1"/>
          </p:cNvSpPr>
          <p:nvPr>
            <p:ph type="body" idx="2"/>
          </p:nvPr>
        </p:nvSpPr>
        <p:spPr>
          <a:xfrm>
            <a:off x="8458200" y="2336800"/>
            <a:ext cx="3161963" cy="3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2" name="Google Shape;102;p30"/>
          <p:cNvSpPr txBox="1">
            <a:spLocks noGrp="1"/>
          </p:cNvSpPr>
          <p:nvPr>
            <p:ph type="dt" idx="10"/>
          </p:nvPr>
        </p:nvSpPr>
        <p:spPr>
          <a:xfrm>
            <a:off x="5588000" y="6035040"/>
            <a:ext cx="19558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0"/>
          <p:cNvSpPr txBox="1">
            <a:spLocks noGrp="1"/>
          </p:cNvSpPr>
          <p:nvPr>
            <p:ph type="ftr" idx="11"/>
          </p:nvPr>
        </p:nvSpPr>
        <p:spPr>
          <a:xfrm>
            <a:off x="685801" y="6035040"/>
            <a:ext cx="45847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0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343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Google Shape;7;p21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21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21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1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385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500"/>
              <a:buFont typeface="Garamond"/>
              <a:buChar char="◦"/>
              <a:defRPr sz="15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300"/>
              <a:buFont typeface="Garamond"/>
              <a:buChar char="◦"/>
              <a:defRPr sz="13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" name="Google Shape;30;p20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0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20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385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Garamond"/>
              <a:buChar char="◦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Garamond"/>
              <a:buChar char="◦"/>
              <a:defRPr sz="13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4" name="Google Shape;34;p20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5" name="Google Shape;35;p20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" descr="A close up of a 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"/>
          <p:cNvSpPr/>
          <p:nvPr/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"/>
          <p:cNvSpPr/>
          <p:nvPr/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9525" cap="sq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"/>
          <p:cNvSpPr txBox="1">
            <a:spLocks noGrp="1"/>
          </p:cNvSpPr>
          <p:nvPr>
            <p:ph type="ctrTitle"/>
          </p:nvPr>
        </p:nvSpPr>
        <p:spPr>
          <a:xfrm>
            <a:off x="6033793" y="2187456"/>
            <a:ext cx="4775075" cy="1798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en-US" sz="4400">
                <a:solidFill>
                  <a:schemeClr val="lt1"/>
                </a:solidFill>
              </a:rPr>
              <a:t>QR CODE</a:t>
            </a:r>
            <a:br>
              <a:rPr lang="en-US" sz="4400">
                <a:solidFill>
                  <a:schemeClr val="lt1"/>
                </a:solidFill>
              </a:rPr>
            </a:br>
            <a:r>
              <a:rPr lang="en-US" sz="4400">
                <a:solidFill>
                  <a:schemeClr val="lt1"/>
                </a:solidFill>
              </a:rPr>
              <a:t>ATTENDANCE</a:t>
            </a:r>
            <a:endParaRPr/>
          </a:p>
        </p:txBody>
      </p:sp>
      <p:sp>
        <p:nvSpPr>
          <p:cNvPr id="134" name="Google Shape;134;p1"/>
          <p:cNvSpPr txBox="1"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lt1"/>
                </a:solidFill>
              </a:rPr>
              <a:t>Staff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26463b8d63_0_2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Admin Dashboard</a:t>
            </a:r>
            <a:endParaRPr/>
          </a:p>
        </p:txBody>
      </p:sp>
      <p:pic>
        <p:nvPicPr>
          <p:cNvPr id="212" name="Google Shape;212;g226463b8d63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575" y="1208550"/>
            <a:ext cx="7865400" cy="508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26463b8d63_0_8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Staff List</a:t>
            </a:r>
            <a:endParaRPr/>
          </a:p>
        </p:txBody>
      </p:sp>
      <p:pic>
        <p:nvPicPr>
          <p:cNvPr id="218" name="Google Shape;218;g226463b8d63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725" y="1189525"/>
            <a:ext cx="7875502" cy="509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26463b8d63_0_14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Add Staff</a:t>
            </a:r>
            <a:endParaRPr/>
          </a:p>
        </p:txBody>
      </p:sp>
      <p:pic>
        <p:nvPicPr>
          <p:cNvPr id="224" name="Google Shape;224;g226463b8d63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675" y="1548075"/>
            <a:ext cx="5501000" cy="355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226463b8d63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5875" y="1548075"/>
            <a:ext cx="5501000" cy="3556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26463b8d63_0_21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Attendance</a:t>
            </a:r>
            <a:endParaRPr/>
          </a:p>
        </p:txBody>
      </p:sp>
      <p:pic>
        <p:nvPicPr>
          <p:cNvPr id="231" name="Google Shape;231;g226463b8d63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850" y="1208525"/>
            <a:ext cx="7189576" cy="4647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g226463b8d63_0_21"/>
          <p:cNvPicPr preferRelativeResize="0"/>
          <p:nvPr/>
        </p:nvPicPr>
        <p:blipFill rotWithShape="1">
          <a:blip r:embed="rId4">
            <a:alphaModFix/>
          </a:blip>
          <a:srcRect l="25261" b="16240"/>
          <a:stretch/>
        </p:blipFill>
        <p:spPr>
          <a:xfrm>
            <a:off x="7775775" y="1444050"/>
            <a:ext cx="3839401" cy="278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26463b8d63_0_29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Reports</a:t>
            </a:r>
            <a:endParaRPr/>
          </a:p>
        </p:txBody>
      </p:sp>
      <p:pic>
        <p:nvPicPr>
          <p:cNvPr id="238" name="Google Shape;238;g226463b8d63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7975" y="1169300"/>
            <a:ext cx="7845248" cy="50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26463b8d63_0_38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Reports</a:t>
            </a:r>
            <a:endParaRPr/>
          </a:p>
        </p:txBody>
      </p:sp>
      <p:pic>
        <p:nvPicPr>
          <p:cNvPr id="244" name="Google Shape;244;g226463b8d63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575" y="1320625"/>
            <a:ext cx="7800950" cy="50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26463b8d63_0_34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Reports</a:t>
            </a:r>
            <a:endParaRPr/>
          </a:p>
        </p:txBody>
      </p:sp>
      <p:pic>
        <p:nvPicPr>
          <p:cNvPr id="250" name="Google Shape;250;g226463b8d63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075" y="1269050"/>
            <a:ext cx="7804902" cy="504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26463b8d63_0_47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Policy IN/OUT</a:t>
            </a:r>
            <a:endParaRPr/>
          </a:p>
        </p:txBody>
      </p:sp>
      <p:pic>
        <p:nvPicPr>
          <p:cNvPr id="256" name="Google Shape;256;g226463b8d63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6950" y="1129000"/>
            <a:ext cx="7925949" cy="512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26463b8d63_0_53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Policy IN/OUT Detail</a:t>
            </a:r>
            <a:endParaRPr/>
          </a:p>
        </p:txBody>
      </p:sp>
      <p:pic>
        <p:nvPicPr>
          <p:cNvPr id="262" name="Google Shape;262;g226463b8d63_0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0" y="1116660"/>
            <a:ext cx="8173655" cy="5284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26463b8d63_0_59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QR Code Scan</a:t>
            </a:r>
            <a:endParaRPr/>
          </a:p>
        </p:txBody>
      </p:sp>
      <p:pic>
        <p:nvPicPr>
          <p:cNvPr id="268" name="Google Shape;268;g226463b8d63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00" y="1192860"/>
            <a:ext cx="8173655" cy="5284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entury Gothic"/>
              <a:buNone/>
            </a:pPr>
            <a:r>
              <a:rPr lang="en-US" sz="3200"/>
              <a:t>QR Attendance (Cont.) for Web Base + Mobile</a:t>
            </a:r>
            <a:endParaRPr/>
          </a:p>
        </p:txBody>
      </p:sp>
      <p:sp>
        <p:nvSpPr>
          <p:cNvPr id="140" name="Google Shape;140;p2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◦"/>
            </a:pPr>
            <a:r>
              <a:rPr lang="en-US" sz="1800"/>
              <a:t>1. Introduction</a:t>
            </a:r>
            <a:endParaRPr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sz="1800"/>
              <a:t>2. Scope (add more detail on web development)</a:t>
            </a:r>
            <a:endParaRPr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sz="1800"/>
              <a:t>3. Team member and responsibility</a:t>
            </a:r>
            <a:endParaRPr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sz="1800"/>
              <a:t>4. Structure Project</a:t>
            </a:r>
            <a:endParaRPr/>
          </a:p>
        </p:txBody>
      </p:sp>
      <p:pic>
        <p:nvPicPr>
          <p:cNvPr id="141" name="Google Shape;14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38224" y="2841053"/>
            <a:ext cx="4176122" cy="274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26463b8d63_0_64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QR Code Scan</a:t>
            </a:r>
            <a:endParaRPr sz="3600" b="1"/>
          </a:p>
        </p:txBody>
      </p:sp>
      <p:pic>
        <p:nvPicPr>
          <p:cNvPr id="274" name="Google Shape;274;g226463b8d63_0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00" y="1192860"/>
            <a:ext cx="8173655" cy="5284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26463b8d63_0_78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Employee Dashboard</a:t>
            </a:r>
            <a:endParaRPr sz="3600" b="1"/>
          </a:p>
        </p:txBody>
      </p:sp>
      <p:pic>
        <p:nvPicPr>
          <p:cNvPr id="280" name="Google Shape;280;g226463b8d63_0_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0975" y="1139585"/>
            <a:ext cx="8173655" cy="5284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26463b8d63_0_84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Employee Profile</a:t>
            </a:r>
            <a:endParaRPr sz="3600" b="1"/>
          </a:p>
        </p:txBody>
      </p:sp>
      <p:pic>
        <p:nvPicPr>
          <p:cNvPr id="286" name="Google Shape;286;g226463b8d63_0_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125" y="1330676"/>
            <a:ext cx="7472077" cy="483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26463b8d63_0_90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Employee Attendance</a:t>
            </a:r>
            <a:endParaRPr sz="3600" b="1"/>
          </a:p>
        </p:txBody>
      </p:sp>
      <p:pic>
        <p:nvPicPr>
          <p:cNvPr id="292" name="Google Shape;292;g226463b8d63_0_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225" y="1189500"/>
            <a:ext cx="7925924" cy="51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4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Prototype mobile</a:t>
            </a:r>
            <a:endParaRPr/>
          </a:p>
        </p:txBody>
      </p:sp>
      <p:pic>
        <p:nvPicPr>
          <p:cNvPr id="298" name="Google Shape;29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20217" y="1779373"/>
            <a:ext cx="2146843" cy="4661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53757" y="1779373"/>
            <a:ext cx="2152583" cy="4661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77760" y="1779373"/>
            <a:ext cx="2146843" cy="4661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43147" y="1779373"/>
            <a:ext cx="2152583" cy="4661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5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Prototype mobile</a:t>
            </a:r>
            <a:endParaRPr/>
          </a:p>
        </p:txBody>
      </p:sp>
      <p:pic>
        <p:nvPicPr>
          <p:cNvPr id="307" name="Google Shape;30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3146" y="1779373"/>
            <a:ext cx="2152583" cy="4661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69296" y="1773956"/>
            <a:ext cx="2152585" cy="4661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60579" y="1773957"/>
            <a:ext cx="2152584" cy="4661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51862" y="1773957"/>
            <a:ext cx="2152584" cy="4661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6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Progress</a:t>
            </a:r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body" idx="1"/>
          </p:nvPr>
        </p:nvSpPr>
        <p:spPr>
          <a:xfrm>
            <a:off x="1066800" y="1680754"/>
            <a:ext cx="10058400" cy="4271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1. Have you had all documents references to do your topic?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2. Have you arrange all algorithms/pseudo codes to do your topic? Can you give a quick view in one page.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3. Have you structure your Core/API project yet? (e.g. existing API or spring boot)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4. Have you structure your Android project: Menu / Process activity screen etc.?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5. How many percentage now?</a:t>
            </a:r>
            <a:endParaRPr/>
          </a:p>
        </p:txBody>
      </p:sp>
      <p:pic>
        <p:nvPicPr>
          <p:cNvPr id="317" name="Google Shape;317;p16"/>
          <p:cNvPicPr preferRelativeResize="0"/>
          <p:nvPr/>
        </p:nvPicPr>
        <p:blipFill rotWithShape="1">
          <a:blip r:embed="rId3">
            <a:alphaModFix/>
          </a:blip>
          <a:srcRect l="1932" t="7834" b="6629"/>
          <a:stretch/>
        </p:blipFill>
        <p:spPr>
          <a:xfrm>
            <a:off x="8962768" y="4061254"/>
            <a:ext cx="2787119" cy="2430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Progress</a:t>
            </a:r>
            <a:endParaRPr/>
          </a:p>
        </p:txBody>
      </p:sp>
      <p:sp>
        <p:nvSpPr>
          <p:cNvPr id="323" name="Google Shape;323;p17"/>
          <p:cNvSpPr txBox="1">
            <a:spLocks noGrp="1"/>
          </p:cNvSpPr>
          <p:nvPr>
            <p:ph type="body" idx="1"/>
          </p:nvPr>
        </p:nvSpPr>
        <p:spPr>
          <a:xfrm>
            <a:off x="1066800" y="1400432"/>
            <a:ext cx="10058400" cy="455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2. Have you arrange all algorithms/pseudo codes to do your topic? Can you give a quick view in one page.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3. Have you structure your Core/API project yet? 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 sz="1800"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 sz="1800"/>
          </a:p>
        </p:txBody>
      </p:sp>
      <p:pic>
        <p:nvPicPr>
          <p:cNvPr id="324" name="Google Shape;324;p17"/>
          <p:cNvPicPr preferRelativeResize="0"/>
          <p:nvPr/>
        </p:nvPicPr>
        <p:blipFill rotWithShape="1">
          <a:blip r:embed="rId3">
            <a:alphaModFix/>
          </a:blip>
          <a:srcRect l="1932" t="7834" b="6629"/>
          <a:stretch/>
        </p:blipFill>
        <p:spPr>
          <a:xfrm>
            <a:off x="9495389" y="4525818"/>
            <a:ext cx="2254498" cy="196642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25" name="Google Shape;325;p17"/>
          <p:cNvGraphicFramePr/>
          <p:nvPr/>
        </p:nvGraphicFramePr>
        <p:xfrm>
          <a:off x="1397686" y="3065451"/>
          <a:ext cx="7376875" cy="3307650"/>
        </p:xfrm>
        <a:graphic>
          <a:graphicData uri="http://schemas.openxmlformats.org/drawingml/2006/table">
            <a:tbl>
              <a:tblPr firstRow="1" bandRow="1">
                <a:noFill/>
                <a:tableStyleId>{C84F22F5-7266-4A34-AF8F-5D70571B8606}</a:tableStyleId>
              </a:tblPr>
              <a:tblGrid>
                <a:gridCol w="47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07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/>
                        <a:t>Company policy: </a:t>
                      </a:r>
                      <a:r>
                        <a:rPr lang="en-US" sz="1400"/>
                        <a:t>8am to 12am &amp; 14pm to 18pm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/>
                        <a:t>Generate office location: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If the location is correct =&gt; attendance is recorded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/>
                        <a:t>Attendance checking available: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Morning: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- In 7:30 am to 8:20am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- Out 11:50 am to 12:30pm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Afternoon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- In 13:30pm to 14:20pm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- Out 17:50 pm to 19:00pm</a:t>
                      </a:r>
                      <a:endParaRPr sz="1400" b="0"/>
                    </a:p>
                  </a:txBody>
                  <a:tcPr marL="91450" marR="91450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/>
                        <a:t>Technologies: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API: Springboot</a:t>
                      </a: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db: Postgresql</a:t>
                      </a: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Mobile: Native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/>
                    </a:p>
                  </a:txBody>
                  <a:tcPr marL="91450" marR="91450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26" name="Google Shape;326;p17"/>
          <p:cNvSpPr/>
          <p:nvPr/>
        </p:nvSpPr>
        <p:spPr>
          <a:xfrm>
            <a:off x="1066800" y="2881745"/>
            <a:ext cx="438727" cy="480291"/>
          </a:xfrm>
          <a:prstGeom prst="ellipse">
            <a:avLst/>
          </a:prstGeom>
          <a:solidFill>
            <a:srgbClr val="0066FF"/>
          </a:solidFill>
          <a:ln w="12700" cap="flat" cmpd="sng">
            <a:solidFill>
              <a:srgbClr val="0066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/>
          </a:p>
        </p:txBody>
      </p:sp>
      <p:sp>
        <p:nvSpPr>
          <p:cNvPr id="327" name="Google Shape;327;p17"/>
          <p:cNvSpPr/>
          <p:nvPr/>
        </p:nvSpPr>
        <p:spPr>
          <a:xfrm>
            <a:off x="5876636" y="2789117"/>
            <a:ext cx="438727" cy="480291"/>
          </a:xfrm>
          <a:prstGeom prst="ellipse">
            <a:avLst/>
          </a:prstGeom>
          <a:solidFill>
            <a:srgbClr val="0066FF"/>
          </a:solidFill>
          <a:ln w="12700" cap="flat" cmpd="sng">
            <a:solidFill>
              <a:srgbClr val="0066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Database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0A871B-B289-495F-B2A5-AF03DDA86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09" y="1331415"/>
            <a:ext cx="9647581" cy="496204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SzPts val="3600"/>
            </a:pPr>
            <a:r>
              <a:rPr lang="en-US" sz="3600" dirty="0"/>
              <a:t>Flow of Spring Boot Security JWT example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AC3A14-5A1B-443B-9E1C-85BEEC05D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607" y="1434340"/>
            <a:ext cx="9670593" cy="488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83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1- Introduction</a:t>
            </a:r>
            <a:endParaRPr/>
          </a:p>
        </p:txBody>
      </p:sp>
      <p:sp>
        <p:nvSpPr>
          <p:cNvPr id="147" name="Google Shape;147;p3"/>
          <p:cNvSpPr txBox="1">
            <a:spLocks noGrp="1"/>
          </p:cNvSpPr>
          <p:nvPr>
            <p:ph type="body" idx="1"/>
          </p:nvPr>
        </p:nvSpPr>
        <p:spPr>
          <a:xfrm>
            <a:off x="1066800" y="1680753"/>
            <a:ext cx="10058400" cy="4641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b="1"/>
              <a:t>Staff attendance system using QR code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r>
              <a:rPr lang="en-US"/>
              <a:t>Most of all company are temporarily banning the use of biometrics in checking the staff' daily time records because of Covid-19 problem,  the use of QR codes is a great technological substitute for checking their daily time records.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r>
              <a:rPr lang="en-US"/>
              <a:t>Since the staff only need to scan their corresponding QR code attendance, the chance of infecting each other with a communicable disease lessens.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r>
              <a:rPr lang="en-US"/>
              <a:t>Because of that, offices can use a QR code attendance into their attendance checking routines for a smooth and safe daily time recording. 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r>
              <a:rPr lang="en-US" b="1"/>
              <a:t>Benefits of using a QR code attendance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r>
              <a:rPr lang="en-US"/>
              <a:t>QR codes are known to be the cost-efficient technological tool that many businesses use in keeping a contactless operation. 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r>
              <a:rPr lang="en-US"/>
              <a:t>With the use of a QR code attendance system, institutions can implement a secure and safe attendance checking system without the need of spending more in maintaining them.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E632E2-50DE-4230-98C2-47256FE76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228" y="472275"/>
            <a:ext cx="7708355" cy="577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45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849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SzPts val="3600"/>
            </a:pPr>
            <a:r>
              <a:rPr lang="en-US" sz="3600" dirty="0"/>
              <a:t>Spring Boot Architecture with Spring Security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FF0A6-20ED-4E80-8562-37E7BFA36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128" y="1215572"/>
            <a:ext cx="7161744" cy="499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7993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8"/>
          <p:cNvSpPr txBox="1">
            <a:spLocks noGrp="1"/>
          </p:cNvSpPr>
          <p:nvPr>
            <p:ph type="title"/>
          </p:nvPr>
        </p:nvSpPr>
        <p:spPr>
          <a:xfrm>
            <a:off x="390939" y="415456"/>
            <a:ext cx="4250635" cy="52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lvl="0" algn="ctr">
              <a:buSzPts val="3600"/>
            </a:pPr>
            <a:r>
              <a:rPr lang="en-US" sz="3600" dirty="0"/>
              <a:t>Project Structure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380BD0-E2D3-4F46-8BCD-CF59987FBD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478"/>
          <a:stretch/>
        </p:blipFill>
        <p:spPr>
          <a:xfrm>
            <a:off x="4785767" y="439670"/>
            <a:ext cx="3384334" cy="6002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F30332-C8E1-41D5-B5C7-0214DD8CBC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913"/>
          <a:stretch/>
        </p:blipFill>
        <p:spPr>
          <a:xfrm>
            <a:off x="8837993" y="439670"/>
            <a:ext cx="2963068" cy="6002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3F9DBC-E95D-45A5-90AA-835F696E34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635" y="1015779"/>
            <a:ext cx="3203240" cy="542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6752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0750" y="1576387"/>
            <a:ext cx="7810500" cy="370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2 - Scope</a:t>
            </a:r>
            <a:endParaRPr/>
          </a:p>
        </p:txBody>
      </p:sp>
      <p:sp>
        <p:nvSpPr>
          <p:cNvPr id="153" name="Google Shape;153;p4"/>
          <p:cNvSpPr txBox="1">
            <a:spLocks noGrp="1"/>
          </p:cNvSpPr>
          <p:nvPr>
            <p:ph type="body" idx="1"/>
          </p:nvPr>
        </p:nvSpPr>
        <p:spPr>
          <a:xfrm>
            <a:off x="1066800" y="1680753"/>
            <a:ext cx="10058400" cy="4641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/>
              <a:t>There are a various functionalities of staff and attendance are useful to be added in QR attendance app.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r>
              <a:rPr lang="en-US"/>
              <a:t>By concerning of the time, the limitation of functionalities is set to the following: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</a:pPr>
            <a:endParaRPr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Font typeface="Century Gothic"/>
              <a:buChar char="-"/>
            </a:pPr>
            <a:r>
              <a:rPr lang="en-US"/>
              <a:t>Manage staff, assign staff to session schedule</a:t>
            </a:r>
            <a:endParaRPr/>
          </a:p>
          <a:p>
            <a:pPr marL="182880" lvl="0" indent="-87629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Font typeface="Century Gothic"/>
              <a:buNone/>
            </a:pPr>
            <a:endParaRPr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Font typeface="Century Gothic"/>
              <a:buChar char="-"/>
            </a:pPr>
            <a:r>
              <a:rPr lang="en-US"/>
              <a:t>Manage attendance policy</a:t>
            </a:r>
            <a:endParaRPr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Font typeface="Century Gothic"/>
              <a:buChar char="-"/>
            </a:pPr>
            <a:r>
              <a:rPr lang="en-US"/>
              <a:t>Consolidate attendance by schedule/session via mobile</a:t>
            </a:r>
            <a:endParaRPr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Font typeface="Century Gothic"/>
              <a:buChar char="-"/>
            </a:pPr>
            <a:r>
              <a:rPr lang="en-US"/>
              <a:t>Be able to create temp link of session attendance </a:t>
            </a:r>
            <a:endParaRPr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Font typeface="Century Gothic"/>
              <a:buChar char="-"/>
            </a:pPr>
            <a:r>
              <a:rPr lang="en-US"/>
              <a:t>Produce reports</a:t>
            </a:r>
            <a:endParaRPr/>
          </a:p>
        </p:txBody>
      </p:sp>
      <p:sp>
        <p:nvSpPr>
          <p:cNvPr id="154" name="Google Shape;154;p4"/>
          <p:cNvSpPr/>
          <p:nvPr/>
        </p:nvSpPr>
        <p:spPr>
          <a:xfrm>
            <a:off x="9584548" y="4267966"/>
            <a:ext cx="1818562" cy="1818562"/>
          </a:xfrm>
          <a:prstGeom prst="ellipse">
            <a:avLst/>
          </a:prstGeom>
          <a:solidFill>
            <a:srgbClr val="F6D0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4" descr="Stopwatch"/>
          <p:cNvSpPr/>
          <p:nvPr/>
        </p:nvSpPr>
        <p:spPr>
          <a:xfrm>
            <a:off x="9972111" y="4655529"/>
            <a:ext cx="1043437" cy="104343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3- Team member and responsibility</a:t>
            </a:r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body" idx="1"/>
          </p:nvPr>
        </p:nvSpPr>
        <p:spPr>
          <a:xfrm>
            <a:off x="1066800" y="1362269"/>
            <a:ext cx="10058400" cy="512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1.   Tek Thida</a:t>
            </a:r>
            <a:endParaRPr sz="1800"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      Role: Project manager</a:t>
            </a:r>
            <a:br>
              <a:rPr lang="en-US" sz="1800"/>
            </a:br>
            <a:r>
              <a:rPr lang="en-US" sz="1800"/>
              <a:t>      Tasks: Responsible for Initiating, planning, organizing, and directing the completion project within scope </a:t>
            </a:r>
            <a:endParaRPr sz="1500"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2.   Man Keomorakort</a:t>
            </a:r>
            <a:br>
              <a:rPr lang="en-US" sz="1800"/>
            </a:br>
            <a:r>
              <a:rPr lang="en-US" sz="1800"/>
              <a:t>      Role: Web developer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      Tasks: Develop web application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3.   Huort Pengleng</a:t>
            </a:r>
            <a:endParaRPr sz="1800"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      Role: Mobile developer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      Tasks: Develop mobile application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4. Sun Malen</a:t>
            </a:r>
            <a:endParaRPr sz="1800"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      Role: UX/UI prototype (web)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5.   Sok Rathana</a:t>
            </a:r>
            <a:endParaRPr sz="1800"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      Role: Tester, test attendance mobile application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6. Vong Sovanndara</a:t>
            </a:r>
            <a:endParaRPr sz="1800"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 sz="1800"/>
              <a:t>      Role: Tester, test web application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endParaRPr sz="1800"/>
          </a:p>
        </p:txBody>
      </p:sp>
      <p:pic>
        <p:nvPicPr>
          <p:cNvPr id="162" name="Google Shape;162;p5" descr="data:image/jpeg;base64,/9j/4AAQSkZJRgABAQAAAQABAAD/2wCEAAkGBxMSDxESEhAVFRUVFRUVERUQFRMTFRIVFRUWGBUVFRYYHSggGBomGxgXITEhJik3LjAuFx8zODMtNyk5LisBCgoKDg0OGhAQGy0lICYtLTAvLS0vLS0rLS0vLSsvLS0tLS0tLS0tLS0vNS0tLS0tLS0tLS0tLS0tLy0tLS0tLf/AABEIAL0BCwMBIgACEQEDEQH/xAAcAAEAAQUBAQAAAAAAAAAAAAAABgECBAUHAwj/xABGEAACAQIDBAYGBAwGAgMAAAABAgADEQQSIQUGMUEHEyJRYXEyUoGRocEUI5KxFiRCU2JygpOi0eHwVGODssLxFUQIJTP/xAAaAQEAAgMBAAAAAAAAAAAAAAAABAUBAgMG/8QANBEAAgECBAMHAgUFAQEAAAAAAAECAxEEEiExQVFhBROBkaGx8HHRFFJiwfEiMkJT4YIV/9oADAMBAAIRAxEAPwDuMREAREQBERAEREAREQBERAEREAREQBERAETxrV1QXd1Ud7EAfGedHG03JVKqMwFyFYMQO+wMGMyWhlREQZEREAREQBERAEREAREQBERAEREAREQBERAEREAjm9G+OF2eUXEM+ZwWRaaFiQpAJvwGp5mRrDdLWGqYijRXD1gKlRKed+qXLnYKGyhjcXIv4TF6ZglN8FiXprUVfpFIq9srM9MNTvfkGUnyvbWc4/8AKPVQ08Jg9cyN9QrucyO1QWCg2JcjyCgAAEy0w2Ep1KSk09d3eyWr9tDVux9MxLKZuAbW04d0vlWbCIiAIiIAiWlpQmLAhvSIq/izNfL9aDktfUIR9xmv3Ndfpi9WjWyuHOpFuIJvw4DnxPCdAZQeIB89ZW8zYrJ9m5sV+IzJap2y66JLe/G3IvvEsnNt9HepjmCG3VU0BJcIFBsSSxIA1dR5kSThcN383G9tL+3VE6rU7uN7XOmxONUdt4pPRxFQd13LjQ20zXBFwfdJ5uNtWtiKVVqz58rhVOVVPo3IOUAcx753xPZs6EM+ZNev29TnSxMakstnclMSgMrK4kiIiAIiIAiIgCIiAIiIAiIgCImJjMfSpZesqKma+XMbXtxmUm3ZGG0ldmXExKWPpN6NWm36rqfnMjN3Q4tOzQTvsWV6COLOisL3s4DC44Gx5y9EAFgAB3CLykWMnpMetikT0mA++es0m3F7anvX7j/1IePryw9F1Iq9reuh2oU1UnlbMx9r0xwzHyE98FixUBNrWNrcZrAFzFVGTNkKkIH0ZR2TfUa34S/Y/ZqVE8P9pt85Bo4uu68Y1Gmm5J2Wl1e27b4X1S30ud50aaptx3VvnLyNyWlCZSVyy6IRr3x1nZOqqGyZ8wW6NqRkU830vbxl6Yy7lerYWVWzMLA5r6eYtqJnkxMK9w9bW0+fP4MfrvCOu8JkxM3Bjdd4TlG3McfpuKJUHM7IyuDYqrDLwII9BTcTr88q9BXFnVWHcyg/fJeDxaw8m3G91bexxr0nUSSdjjQ2nUy5SQRk6sZlViFvfQkaf1nQNw1yYJTb03dvccv/ABmzxG7WEfjhqY/UBT/YRM7B4VKVNadMZVUWUam3tOpknGY+lVpZIRad7vbkzlRw8oTzSd9CvXeEuWvra095QiVdyWViWAy+YAiIgCIiAIiIAiIgCIiAJC99E6zFYWl36acR1jZf+MmZMi28m79XEVhVp1FFlC2bMCCCTcEA98l4KcYVc0nbR+exFxkJTpOMVfVadL3IrjNnJlZ6dRSqgFlzZ2BJIGqixFsva0F2txkv3HS2DB73cjw4DT2gzQVN2cYiMiWKniquADw5NbuHuEl27+EajhaVNhZgCWFwbFmLWuPOTcdWjKjlUk9efR7kPB0ZRrZnDLp4XvwNlESkqS2KzX7Xw5ZVyi5B5eP9ibCJxxFGNenKnLZm9ObhJSXA07YWqxFhkAXLbPxAvxtx5z3wOzijZiw4EWt3+M2MSPDs6lGam221td7eEbLwtY6SxE2rKyQlS8pKWk44DrJerXlco7oAmAViImAJSVlpWAVi8tC+cugC8Xi0QBaUBi/jKGZBfEtUy6YAiIgCIiAIiIAlCZqNv7xYbBIr4msKYY2QWZ2YjjlVQSbXFzawuJDdu9LuEpj8WR8Sx5kNQRfMuuYnyX2zaMJS2Rsot7HR5SQvo+35/wDJdcrUOqellbsvnVle4BBIBBBHDxEmky007Mw007MRETBgRKykApErEApERAErEQC+8XgxNQViJQGAViJYXgF8SNb373Utnil1iO5q5sop5QQEtcnN+sBIBtfpYxDtbDUkpL31frHb7lXy185htI6Rozlqjsd4bhIB0db81MbUfD4hFFRUNRHpgqHUEBgVJNmGYcONzoLaz4zKdzWUXF2ZbERNjUS8GWSqmYYL4iJgCIiAJaTYS6IB8u727y1doYk16mgAK0UHCnTzEqPFtdTz8gAK7sbvfTOttXFPqwpN0zghs3PMLWy/GbrpM3SfDbQIo02anib1KIRScrk/WUxbuJDeAcd0mWydmimTVyBHqUqK1ES2VTTDcCBr6Vr/AKInXFYnuqayaX220tbg79denUssNTU9eH8md0S7CpYZMS6VjVdyis2QooVQxXJcm9yWuQTwE6HItutSYVHK+idXuSdT6Nr+XDhqZKZwpVHUjmfzyt7EXFQUKrS6eHz2E0e+W8abPwVTEuMxFlpJe3WVG9Fb8hxJPIAzeTln/wAhF/8ArsMe7FAW86NW33H3zd6I4xV2kcg21vhjcVWNWriqt73VabvTSn3BFU2AHfx7yZsNnb97X9GjjMRUygaZRXIHe2ZWJ8zIvgkVqtNaj5ELqHe18ilgGa3OwufZO5br7v8AUbPNGnWUl2qVErUiwWqrE9SzlCGIy5dA3K17SLOpl1J0KSlpY6Lu1iatXBYariEyVno02qrYrlcqCwynVfLlwmzmPgKpampItpbztpeZElRd1cgNNOzKSspKzJgrOCb0dJuNq16i4et1FEMy0xTVc7qDYMzsCbnj2bWvbXjO9zie7uxadFOqq4dXZ6tUBqgpm6U3KrlDdq2UBuH5U41qmREzB01Nu/CxqN2+k3GYVyaztiaZHaSq3aH6SPYkHjodPLjPoKk4ZVYcCARfuIvOKbxbCpVadShQw1NKgNJg1MU1ZVd8t2AsQpAf7M7RStlFuFhbytpMUaimjOMpqDTXX9j2tFpZE7WIR6SksiLAgPSxs+i1GhXqE5kcoihgFZXsTmv3FRYg8/GcsxOzAKtgWXOv1SkXGcekrNxGnDl987D0g7NVqS1zUKlOzY3KkNc6AA2Ym2pIGk55IdabjMssMk6aIxhcXWwtXPTqNSqJ+UpGlxrfkR4HSfRW7+JqVMHh6lZctV6SNUW2WzFQT2T6PfblwnIN0diVa+0aGemKlOk/W1KhGgVblEbke3YAefIadwkilqrnDFNXUSkRNPvftBsPs7GV0Nnp0KjIe58pyH7Vp2IhpN5ekrAYKo1J6j1aimzphlDlD3MzEKD4XuO6Z27m/OAxzBKGIHWEX6qoGp1NBcgBtGt+iTOO4LcuhWwSuTVFYotR6lw1y658uQnUAMDc2J43sZF9sbIq4CpQqLU1J6yg6gqytTKkGx7iVIIJE3puhVbhFu/Xj8WvPob1KNWnHNJae3zyPrIGVmr3b2n9KweGxFrddSp1CByLKCw9huPZNpOJoIiIAljuACSbAaknQAeMvkM6WdpGhsqsFNmrFaA8nN6g9tNXE3pwc5qK4ggu3uk3Pi2yUg2GQ5aZuVd9e1U7rHSwtwA1F7CV7mYzDY9amSowdMpNM2V1B5kG9xfS4NpwV6tjNxuttpsJi6GJUkZHHWAX7VMm1RbDjdb28QDyljW7Mw1TWCtL3+vXqrHaGKqwjlT09vofS+BwSUlIS+puSTcmZMtpuGAZSCCAVI1BB1BEulZFJKyOUpOTu9xOE9P28PWYmjgV9GiBVq+NV17C+xDf/U8J3afOm92wXxm82KoElQzI7txK0hRpm4vxNrAeJmtR2RvSV5o5yTPpnczZ34rhaLnKVw9IHvzKi3H3+6Qs7k4TDVUYUs9iCpqszAkc2W+U+7lJbS2oG4CzHgBx8LESNODkoySujaHaFFTnSk8s1pr+zV1rdWWjd1ZMkuzQ3WMoc5UJ0OoIzcPAnXWbqQWtiWTEUcrMPSvYmxJGmYc/bJng6/WIG7+I7iOM6UGlFLnr6sVpZ6k9P7ZZX9csZX9beB7xEtdwASTYDUk6ADvMkHEukS25gerq3A7Lar4esP775j7Y3/poStBOsI0zMcqewcWHukfbfBqp/GBwvl6pQAoNr6E35d8hYmpCUbLcuMFgsTF52rLlx8iRbJwnWVlBGg1b9Ucvfp7ZMwJyv8LOq1oXzHQl1BW17kWv4TOwHSI4I66ihHM0iUYexiQfhNcPUhBWe5vi8BiKjzJaLhfX1+50aUmNs/GJWpLUptmVhofvBHIg6WmVJ6dylaadnuUlZSVgwYuPankIqhWU/ksAwa2vA8ZAN9sh6k06IpqM6nKABrlIuALDnJTtmresR6oHvOp+8e6YM8tju16kMQ4RSyxdnzbW+utrPly3syzw1BKKlxZot0KVajUNW2VSpWzgjNcg8PZxk3w+2FJs4y+I1H9JpZj1DrIS7YxMZ5ovT8vD7+Ksdp0IT3JtNLvrgWr7MxtFBdnw9UIBzbKSo9pAEz9l1M1CmfC3uNvlG0toU6FJ61VwlNBmdjyHlxJJ0AGpJE9nSqKpGM48UmvHVFPKLTcfA5RudiKdbA0mQKSUVKwAFy6ItM5xz7Krx5WkQ6VnHXYZALBaTEAaABmAsPsScbIwuCL1sXg6VWmK7uW60jLo2vVoPRXNmOpvryGkwtsYzZa4qm2MoNiGQWC0zdaYvf6xMwD/AKpPs1nPDwyY1qKbtfTitNvDa/8ABa1ozqYWzVpae/77k+6L1I2NgL/mQfYWYj4Wksmm2BtrDYqkHwtRWRbKVUZTTtwVkNivDTTym5ned8zuVNraCIiagTmfTsfxLDDl9Jv7RRq2+8zpk57020M2zEb83iKbfaWpT/5iSMK7VofUwzgVYayuHOtpdiF4GeSGxEun/TMcDu3Q3vKK+GODqN9bhh9Xfi9A+jb9QnL5ZO+dHnyhg9o1cNXStQqGnUW+VltfXQgg3BBHIi0nuyembFJYYjDUqw9amWoP5n0lJ9glficJLvG4cfnkEdykZ27ustTGUsdSOWsiNSqjlWonUDwdWsQeYuDyI0mzOl7Z9Swq9dQP+ZTzr9qlm08wJMKG2KVRVakxqhlDL1QJurC4NzYAG4lfWhlVpq1zpTzZrxWxGMdh+sQjmPR8JqtkUr1Q3q3v8p0KphEKsMtsxubcb98jeIwoos5ItfUtyIHP+/GQ3no03He/v/0VMLSxWKp19su9+KWqfg9+n0saHbNS9Sw/Jt77Xkv3WxedCO/te7Q/KQxaD1WLBfS56c5Kd3aBRkUa2DXPmCR8Z0k4wyR4r4yF2f31ariK7TUJXab0vZ/02v8AputOfUlEhvSNtjq6K0EPaq6tblTB4ftHTyVpM5xbePGnF42oy6guKdLxUHKtvPj+1GJnljbn8Ze9lYdVK2aW0dfHh+78DUkykkP4GYr1U/eLH4GYr1U/eLIfdVPys9B+Ow3+yPmiPRJD+BmK9VP3iyn4G4r1U+2sd1U/KzH47Df7I+aNp0cbYyVjh2PZq3KeFRR81H8InS5wTD1mp1FddGRgy+DA3HxE7pg8QKlNKi+i6q48mAMk4Wd1l5FN2zh1Coqq/wAt/qvv9z3iJZUqBVLHgASfZJd0tymIvi3vXqH9I/A2lk8Ua7X77zaUcIpUHXUcv+p4GhhqmOqy7u3GWrtu/fUualSNGKzfT0MGeFbjNx9DX9L3j+UsbZyE37XvH8pN/wDg4z9Pn/w4/jqXXyM3YBvQA7mYfP5zmnTZthjVo4NSQqp11QDgzMWWmD5BWP7Q7p03Y9LKrryD6e0LORdL+z2GNbEXJVslMj1SqAgDwPaPnPXdjx7uNKnU0aWX/wBK6t6fHY404qddyW2/zzIxQ3hrJhVw9M5AC13X0yGJNh6upOo18pparWBP96y+ZmydlHFVOqVwpylgWBI7NtNOHHjL9qnRjOa03bfzUnO7JL0LYhl2plB0ejVDDlplYE+0fGd+E5H0T7pVcNjataq1MgUWRchYnM7ob6qLaKffOuLwlPXqQqSzQd0VeIVp2ZWIicTgJEulTDdZsfFj1RTf93VRj8AZLZp97sN1uz8bTHFsPWA8zTa3xtN6UstSMuqB8wMLi0xWW0ygYnpZ07miZlbE282HzKaGHr02IL08XSWqtxzU+khseIPsMm2yds7v4iwxWzjhW5mm1Y0r+DUWDD2rbxmr6M9g4bG416GJpllNB3XK70yrq9MAgqRyZuMn2M6GcE2tOviKfhmpuv8AEl/jK3EOnCdpNp81f+PQ2R67P6P9h4lc2HAqj/JxVZ7eYzkj2yabPwNLC0Vp0xkRFCjMb6KABdjx0E5bX6E3DZqO0LEeiWoFWX9tan3CTc7ExChBm63IFAYtc6AevKzFzsk4tz89PPn0O9CmptqUsq9yQVMXTWn1pcBOOY8O7Tv+ch+1N5jUayp2QezmsSfE93lL956ziklOq+Zy2fL2ewoBA4czc/ZkbY2FybAcSeU0jFTj/UvnmUfaGOqUa/d0ZWtxWt/Neyv1Rm1tp1W0Vrfqqt/jedMp0gosAB5aTjibaoBgfpFG4IP/AOtPkb987KDfUc9RCjBf2pHbA1sRUc3XlJvS179dr6fXQwdtYjJRYjieyPM/0vIXT2XTq1qZydsOpBXQ9kg69/CSXeknLT07N2ueV9LfOafZ1cpUUgA37OvLNoSPGQMRK9ZJ8LHqMGnCg5R3d/sSOUAiVRrG8tChRQyhlzNc3lsBkOxWwKNKq65M1joXJbQ6jThwPdJnu84OHQD8m62GgFjoPcRI7tDFmq+YgDS3ZvwF+PjN3utfJU7swt521+Uq8PJd87bO5f43POgnU3VvPY3U1O8GJyoEHFjr5D+s205tvDvvg1xb06lVxkbIxWlVYLl9KxC6634TftKNadB06EHKUtLJN6cW+Stpd6albh8qnmk7JfESDC4X6h6p8An2hr8vfM7BHsL4Ej5/OBjaVfApVoG9JgvVnKy3Aa3BgCDcHjPPZz6MO4j4/wDUq8LRjg+0YUePd2fV3lJ+3sda0nVoSn+r00M1UuCe6Wyl5WelK4ycNUCoxJAAuWPsGs5p0g/X4bFVAOBR/JRURQT7D8ZLtvuwRQDZSe0O8jh85qttGhUwFbDIWU1Queo4XTK6t63hYDxkSVWMcRHM7KLT9eBbYKDjSzpXb06JcbnEJLNwNnv1zVypFMUyqEi2csVN17wAOPDWZ1HDbOwurOtVxzY9cQfBVGUH2Tx2hvxoRQpft1eXkg+Z9ks8RXrYqDp0Kbs/8paK3T5foTVFJ3bOubq0bUnf1msPJR/Mmb8TTbo4nrcBhaml2o0y1tBnyjP/ABXm6kCEMiy8imrTz1JS+chERNjkeOY98tfUEHUEWI7wYibmDQDcjZ3+AofYlr7j7OP/AKVEeSD5yQxOne1PzPzYNFs7dPDYep1lCklJ7EZqaANY8RcctJtPo7/nm/v2zJiYdST3dwY30dvzrT1SiRxdj5n+U9ImrkwYdfZdF2LPSDMeJa5OnDnNLvHsVOqHVoyLmPXNQXPUCZGtZSGuM2W9he17STRMPVWMRjFSzWV/oj56wdI1K1NLntOq+9gPnPoNaQAsLgDQAFtAOHOQvD9HtNK61RXc5agdQQo1VswBNuFxJnSUgWJue+1pGw1F0k78beha9p4yGJlHI7pX9bfZBqYIsbkcwSSJgVdkUybqLEG/h8JsokhpPf7lbGco7NowjQf1R75b1T+p/EJnxNrmmVGv6p/U/iWOqf1P4lmzVJeBaMwyo09DY6DVgCe4XtM1MOqrlW6jllJFr8xMwCWu1uHGaK3BLwOkpyl/c2/FkSxW5VOo+dsRWLeszBj7yJxXe7DClj8TTDFglQgM2pOg4z6SUWmnxu62CrOalTCUWc+kxprdvM21krCVIUJOWXdW0tzuYqTnNJNka6LNkj6GlYqqrUTKVRmJqstR/rao4BrWUAcluSbgLMjgVBupy/ES7BYGnRULTQKoFgqgBQO4AaCZM41bTqOpbXm1qa3drGH9Eb1x9n+sp9Eb1x7pmxMXMWRh/RDzZT5rPLF7KWrSNKoqNTNsyMvZNiCLjhxAM2MRfW5kjTbk4Q/+rQH+kJb+AuE/w9H92JJ4m/ez5m2Z835mFsvZq4emtOn2UW+VEGVRckmw8yT7ZnXPfKRNG23dmG7lcx74zHvlImDAiIgCIiAIiIAiIgCIiAIiIAiIgCIiAAZeHMsiAemeW5e+Wy4NFjJcqiXSwVPCUL3mtgUd1Hie5dT/AE9ssUk8Rbu1ufbLgImyMCIiAIiIAiIgCIiAIiIAiIgCIiAIiIAiIgCIiAIiIAiIgCIiAIiIAiIgCIiAIiIAiIgCIiAIiIAiIgCIiAf/2Q==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60985" y="4359348"/>
            <a:ext cx="2543175" cy="180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3981175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Structure Project</a:t>
            </a:r>
            <a:endParaRPr/>
          </a:p>
        </p:txBody>
      </p:sp>
      <p:sp>
        <p:nvSpPr>
          <p:cNvPr id="168" name="Google Shape;168;p6"/>
          <p:cNvSpPr txBox="1">
            <a:spLocks noGrp="1"/>
          </p:cNvSpPr>
          <p:nvPr>
            <p:ph type="body" idx="1"/>
          </p:nvPr>
        </p:nvSpPr>
        <p:spPr>
          <a:xfrm>
            <a:off x="1066800" y="1680754"/>
            <a:ext cx="3148149" cy="4271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Home page with 2 menu: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- Time In/Out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- Attendance list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 sz="1800"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Left menu: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- Staff info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- Time In/Out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- Attendance list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r>
              <a:rPr lang="en-US" sz="1800"/>
              <a:t>- Logout</a:t>
            </a:r>
            <a:endParaRPr/>
          </a:p>
        </p:txBody>
      </p:sp>
      <p:sp>
        <p:nvSpPr>
          <p:cNvPr id="169" name="Google Shape;169;p6"/>
          <p:cNvSpPr/>
          <p:nvPr/>
        </p:nvSpPr>
        <p:spPr>
          <a:xfrm>
            <a:off x="7436032" y="532607"/>
            <a:ext cx="1236616" cy="50357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Login</a:t>
            </a:r>
            <a:endParaRPr/>
          </a:p>
        </p:txBody>
      </p:sp>
      <p:sp>
        <p:nvSpPr>
          <p:cNvPr id="170" name="Google Shape;170;p6"/>
          <p:cNvSpPr/>
          <p:nvPr/>
        </p:nvSpPr>
        <p:spPr>
          <a:xfrm>
            <a:off x="7450183" y="1389833"/>
            <a:ext cx="1236616" cy="43960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Time In/Out</a:t>
            </a:r>
            <a:endParaRPr/>
          </a:p>
        </p:txBody>
      </p:sp>
      <p:sp>
        <p:nvSpPr>
          <p:cNvPr id="171" name="Google Shape;171;p6"/>
          <p:cNvSpPr/>
          <p:nvPr/>
        </p:nvSpPr>
        <p:spPr>
          <a:xfrm>
            <a:off x="7316290" y="2207745"/>
            <a:ext cx="1489166" cy="439609"/>
          </a:xfrm>
          <a:prstGeom prst="flowChartInputOutpu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Scan QR code</a:t>
            </a:r>
            <a:endParaRPr/>
          </a:p>
        </p:txBody>
      </p:sp>
      <p:sp>
        <p:nvSpPr>
          <p:cNvPr id="172" name="Google Shape;172;p6"/>
          <p:cNvSpPr/>
          <p:nvPr/>
        </p:nvSpPr>
        <p:spPr>
          <a:xfrm>
            <a:off x="7381604" y="3071231"/>
            <a:ext cx="1362890" cy="673365"/>
          </a:xfrm>
          <a:prstGeom prst="diamond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Match</a:t>
            </a:r>
            <a:endParaRPr/>
          </a:p>
        </p:txBody>
      </p:sp>
      <p:cxnSp>
        <p:nvCxnSpPr>
          <p:cNvPr id="173" name="Google Shape;173;p6"/>
          <p:cNvCxnSpPr>
            <a:stCxn id="171" idx="4"/>
            <a:endCxn id="172" idx="0"/>
          </p:cNvCxnSpPr>
          <p:nvPr/>
        </p:nvCxnSpPr>
        <p:spPr>
          <a:xfrm>
            <a:off x="8060873" y="2647354"/>
            <a:ext cx="2100" cy="423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74" name="Google Shape;174;p6"/>
          <p:cNvCxnSpPr>
            <a:stCxn id="169" idx="2"/>
            <a:endCxn id="170" idx="0"/>
          </p:cNvCxnSpPr>
          <p:nvPr/>
        </p:nvCxnSpPr>
        <p:spPr>
          <a:xfrm>
            <a:off x="8054340" y="1036181"/>
            <a:ext cx="14100" cy="353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75" name="Google Shape;175;p6"/>
          <p:cNvCxnSpPr>
            <a:stCxn id="170" idx="2"/>
            <a:endCxn id="171" idx="1"/>
          </p:cNvCxnSpPr>
          <p:nvPr/>
        </p:nvCxnSpPr>
        <p:spPr>
          <a:xfrm flipH="1">
            <a:off x="8060991" y="1829442"/>
            <a:ext cx="7500" cy="378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76" name="Google Shape;176;p6"/>
          <p:cNvCxnSpPr>
            <a:stCxn id="172" idx="2"/>
          </p:cNvCxnSpPr>
          <p:nvPr/>
        </p:nvCxnSpPr>
        <p:spPr>
          <a:xfrm>
            <a:off x="8063049" y="3744596"/>
            <a:ext cx="5400" cy="545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77" name="Google Shape;177;p6"/>
          <p:cNvCxnSpPr>
            <a:stCxn id="172" idx="3"/>
          </p:cNvCxnSpPr>
          <p:nvPr/>
        </p:nvCxnSpPr>
        <p:spPr>
          <a:xfrm>
            <a:off x="8744494" y="3407914"/>
            <a:ext cx="943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78" name="Google Shape;178;p6"/>
          <p:cNvSpPr txBox="1"/>
          <p:nvPr/>
        </p:nvSpPr>
        <p:spPr>
          <a:xfrm>
            <a:off x="7696273" y="3763276"/>
            <a:ext cx="43473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Yes</a:t>
            </a:r>
            <a:endParaRPr/>
          </a:p>
        </p:txBody>
      </p:sp>
      <p:sp>
        <p:nvSpPr>
          <p:cNvPr id="179" name="Google Shape;179;p6"/>
          <p:cNvSpPr txBox="1"/>
          <p:nvPr/>
        </p:nvSpPr>
        <p:spPr>
          <a:xfrm>
            <a:off x="8904550" y="3134787"/>
            <a:ext cx="39946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</a:t>
            </a:r>
            <a:endParaRPr/>
          </a:p>
        </p:txBody>
      </p:sp>
      <p:sp>
        <p:nvSpPr>
          <p:cNvPr id="180" name="Google Shape;180;p6"/>
          <p:cNvSpPr/>
          <p:nvPr/>
        </p:nvSpPr>
        <p:spPr>
          <a:xfrm>
            <a:off x="7436032" y="4251688"/>
            <a:ext cx="1236616" cy="43960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 form success</a:t>
            </a:r>
            <a:endParaRPr/>
          </a:p>
        </p:txBody>
      </p:sp>
      <p:sp>
        <p:nvSpPr>
          <p:cNvPr id="181" name="Google Shape;181;p6"/>
          <p:cNvSpPr/>
          <p:nvPr/>
        </p:nvSpPr>
        <p:spPr>
          <a:xfrm>
            <a:off x="9707336" y="3188108"/>
            <a:ext cx="1236616" cy="43960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Absent form message</a:t>
            </a:r>
            <a:endParaRPr/>
          </a:p>
        </p:txBody>
      </p:sp>
      <p:sp>
        <p:nvSpPr>
          <p:cNvPr id="182" name="Google Shape;182;p6"/>
          <p:cNvSpPr/>
          <p:nvPr/>
        </p:nvSpPr>
        <p:spPr>
          <a:xfrm>
            <a:off x="7105375" y="5182417"/>
            <a:ext cx="1892756" cy="488369"/>
          </a:xfrm>
          <a:prstGeom prst="flowChartInputOutpu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Attendance upload into database</a:t>
            </a:r>
            <a:endParaRPr/>
          </a:p>
        </p:txBody>
      </p:sp>
      <p:cxnSp>
        <p:nvCxnSpPr>
          <p:cNvPr id="183" name="Google Shape;183;p6"/>
          <p:cNvCxnSpPr>
            <a:stCxn id="180" idx="2"/>
            <a:endCxn id="182" idx="1"/>
          </p:cNvCxnSpPr>
          <p:nvPr/>
        </p:nvCxnSpPr>
        <p:spPr>
          <a:xfrm flipH="1">
            <a:off x="8051640" y="4691297"/>
            <a:ext cx="2700" cy="491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4" name="Google Shape;184;p6"/>
          <p:cNvCxnSpPr>
            <a:stCxn id="181" idx="0"/>
            <a:endCxn id="171" idx="5"/>
          </p:cNvCxnSpPr>
          <p:nvPr/>
        </p:nvCxnSpPr>
        <p:spPr>
          <a:xfrm rot="5400000" flipH="1">
            <a:off x="9110794" y="1973258"/>
            <a:ext cx="760500" cy="16692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85" name="Google Shape;185;p6"/>
          <p:cNvSpPr txBox="1"/>
          <p:nvPr/>
        </p:nvSpPr>
        <p:spPr>
          <a:xfrm>
            <a:off x="9537263" y="2156923"/>
            <a:ext cx="86273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Try again</a:t>
            </a:r>
            <a:endParaRPr/>
          </a:p>
        </p:txBody>
      </p:sp>
      <p:sp>
        <p:nvSpPr>
          <p:cNvPr id="186" name="Google Shape;186;p6"/>
          <p:cNvSpPr/>
          <p:nvPr/>
        </p:nvSpPr>
        <p:spPr>
          <a:xfrm>
            <a:off x="7696273" y="5886450"/>
            <a:ext cx="742877" cy="419100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F692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gitHub project</a:t>
            </a:r>
            <a:endParaRPr/>
          </a:p>
        </p:txBody>
      </p:sp>
      <p:sp>
        <p:nvSpPr>
          <p:cNvPr id="192" name="Google Shape;192;p7"/>
          <p:cNvSpPr/>
          <p:nvPr/>
        </p:nvSpPr>
        <p:spPr>
          <a:xfrm>
            <a:off x="2073228" y="1406178"/>
            <a:ext cx="72455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https://github.com/thidatek/attendant-log-mobile.git</a:t>
            </a:r>
            <a:endParaRPr/>
          </a:p>
        </p:txBody>
      </p:sp>
      <p:pic>
        <p:nvPicPr>
          <p:cNvPr id="193" name="Google Shape;193;p7"/>
          <p:cNvPicPr preferRelativeResize="0"/>
          <p:nvPr/>
        </p:nvPicPr>
        <p:blipFill rotWithShape="1">
          <a:blip r:embed="rId3">
            <a:alphaModFix/>
          </a:blip>
          <a:srcRect t="1602" b="4294"/>
          <a:stretch/>
        </p:blipFill>
        <p:spPr>
          <a:xfrm>
            <a:off x="2239372" y="1944130"/>
            <a:ext cx="6781436" cy="4349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"/>
          <p:cNvSpPr txBox="1">
            <a:spLocks noGrp="1"/>
          </p:cNvSpPr>
          <p:nvPr>
            <p:ph type="title"/>
          </p:nvPr>
        </p:nvSpPr>
        <p:spPr>
          <a:xfrm>
            <a:off x="1066800" y="365759"/>
            <a:ext cx="10058400" cy="116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gitHub project</a:t>
            </a:r>
            <a:endParaRPr/>
          </a:p>
        </p:txBody>
      </p:sp>
      <p:sp>
        <p:nvSpPr>
          <p:cNvPr id="199" name="Google Shape;199;p8"/>
          <p:cNvSpPr/>
          <p:nvPr/>
        </p:nvSpPr>
        <p:spPr>
          <a:xfrm>
            <a:off x="2032666" y="1373675"/>
            <a:ext cx="547297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https://github.com/thidatek/qr_attendance.git</a:t>
            </a:r>
            <a:endParaRPr/>
          </a:p>
        </p:txBody>
      </p:sp>
      <p:pic>
        <p:nvPicPr>
          <p:cNvPr id="200" name="Google Shape;20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2666" y="1903444"/>
            <a:ext cx="7089089" cy="4414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"/>
          <p:cNvSpPr txBox="1">
            <a:spLocks noGrp="1"/>
          </p:cNvSpPr>
          <p:nvPr>
            <p:ph type="title"/>
          </p:nvPr>
        </p:nvSpPr>
        <p:spPr>
          <a:xfrm>
            <a:off x="1066800" y="365760"/>
            <a:ext cx="10058400" cy="903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/>
              <a:t>Prototype Web application</a:t>
            </a:r>
            <a:endParaRPr/>
          </a:p>
        </p:txBody>
      </p:sp>
      <p:pic>
        <p:nvPicPr>
          <p:cNvPr id="206" name="Google Shape;20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7400" y="1199524"/>
            <a:ext cx="7653627" cy="49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avonVTI">
  <a:themeElements>
    <a:clrScheme name="FIVE">
      <a:dk1>
        <a:srgbClr val="000000"/>
      </a:dk1>
      <a:lt1>
        <a:srgbClr val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avonVTI">
  <a:themeElements>
    <a:clrScheme name="FIVE">
      <a:dk1>
        <a:srgbClr val="000000"/>
      </a:dk1>
      <a:lt1>
        <a:srgbClr val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693</Words>
  <Application>Microsoft Office PowerPoint</Application>
  <PresentationFormat>Widescreen</PresentationFormat>
  <Paragraphs>116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Century Gothic</vt:lpstr>
      <vt:lpstr>Garamond</vt:lpstr>
      <vt:lpstr>Arial</vt:lpstr>
      <vt:lpstr>SavonVTI</vt:lpstr>
      <vt:lpstr>SavonVTI</vt:lpstr>
      <vt:lpstr>QR CODE ATTENDANCE</vt:lpstr>
      <vt:lpstr>QR Attendance (Cont.) for Web Base + Mobile</vt:lpstr>
      <vt:lpstr>1- Introduction</vt:lpstr>
      <vt:lpstr>2 - Scope</vt:lpstr>
      <vt:lpstr>3- Team member and responsibility</vt:lpstr>
      <vt:lpstr>Structure Project</vt:lpstr>
      <vt:lpstr>gitHub project</vt:lpstr>
      <vt:lpstr>gitHub project</vt:lpstr>
      <vt:lpstr>Prototype Web application</vt:lpstr>
      <vt:lpstr>Admin Dashboard</vt:lpstr>
      <vt:lpstr>Staff List</vt:lpstr>
      <vt:lpstr>Add Staff</vt:lpstr>
      <vt:lpstr>Attendance</vt:lpstr>
      <vt:lpstr>Reports</vt:lpstr>
      <vt:lpstr>Reports</vt:lpstr>
      <vt:lpstr>Reports</vt:lpstr>
      <vt:lpstr>Policy IN/OUT</vt:lpstr>
      <vt:lpstr>Policy IN/OUT Detail</vt:lpstr>
      <vt:lpstr>QR Code Scan</vt:lpstr>
      <vt:lpstr>QR Code Scan</vt:lpstr>
      <vt:lpstr>Employee Dashboard</vt:lpstr>
      <vt:lpstr>Employee Profile</vt:lpstr>
      <vt:lpstr>Employee Attendance</vt:lpstr>
      <vt:lpstr>Prototype mobile</vt:lpstr>
      <vt:lpstr>Prototype mobile</vt:lpstr>
      <vt:lpstr>Progress</vt:lpstr>
      <vt:lpstr>Progress</vt:lpstr>
      <vt:lpstr>Database</vt:lpstr>
      <vt:lpstr>Flow of Spring Boot Security JWT example</vt:lpstr>
      <vt:lpstr>PowerPoint Presentation</vt:lpstr>
      <vt:lpstr>Spring Boot Architecture with Spring Security</vt:lpstr>
      <vt:lpstr>Project Structure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 CODE ATTENDANCE</dc:title>
  <cp:lastModifiedBy>DELL</cp:lastModifiedBy>
  <cp:revision>5</cp:revision>
  <dcterms:created xsi:type="dcterms:W3CDTF">2021-08-27T23:02:28Z</dcterms:created>
  <dcterms:modified xsi:type="dcterms:W3CDTF">2023-05-20T07:10:46Z</dcterms:modified>
</cp:coreProperties>
</file>